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20060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788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4530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293394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85393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077016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514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0112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090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995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738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1385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176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351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1399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638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7AAD6-675C-4A88-8B86-B0F567CFBC26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983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597AAD6-675C-4A88-8B86-B0F567CFBC26}" type="datetimeFigureOut">
              <a:rPr lang="ru-RU" smtClean="0"/>
              <a:t>24.10.2018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3CA181E-D3DF-4651-A8AE-26DF82D00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8098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image" Target="../media/image5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3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2" r="16010"/>
          <a:stretch/>
        </p:blipFill>
        <p:spPr>
          <a:xfrm>
            <a:off x="741872" y="0"/>
            <a:ext cx="6849373" cy="6858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TextBox 2"/>
          <p:cNvSpPr txBox="1"/>
          <p:nvPr/>
        </p:nvSpPr>
        <p:spPr>
          <a:xfrm rot="5400000">
            <a:off x="5635443" y="2949819"/>
            <a:ext cx="5724644" cy="958363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sz="6000" b="1" dirty="0" smtClean="0">
                <a:latin typeface="Mistral" panose="03090702030407020403" pitchFamily="66" charset="0"/>
              </a:rPr>
              <a:t>У</a:t>
            </a:r>
          </a:p>
          <a:p>
            <a:r>
              <a:rPr lang="ru-RU" sz="6000" b="1" dirty="0" smtClean="0">
                <a:latin typeface="Mistral" panose="03090702030407020403" pitchFamily="66" charset="0"/>
              </a:rPr>
              <a:t>М</a:t>
            </a:r>
          </a:p>
          <a:p>
            <a:r>
              <a:rPr lang="ru-RU" sz="6000" b="1" dirty="0" smtClean="0">
                <a:latin typeface="Mistral" panose="03090702030407020403" pitchFamily="66" charset="0"/>
              </a:rPr>
              <a:t>Н</a:t>
            </a:r>
          </a:p>
          <a:p>
            <a:r>
              <a:rPr lang="ru-RU" sz="6000" b="1" dirty="0" smtClean="0">
                <a:latin typeface="Mistral" panose="03090702030407020403" pitchFamily="66" charset="0"/>
              </a:rPr>
              <a:t>И</a:t>
            </a:r>
          </a:p>
          <a:p>
            <a:r>
              <a:rPr lang="ru-RU" sz="6000" b="1" dirty="0" smtClean="0">
                <a:latin typeface="Mistral" panose="03090702030407020403" pitchFamily="66" charset="0"/>
              </a:rPr>
              <a:t>К</a:t>
            </a:r>
          </a:p>
          <a:p>
            <a:r>
              <a:rPr lang="ru-RU" sz="6000" b="1" dirty="0" smtClean="0">
                <a:latin typeface="Mistral" panose="03090702030407020403" pitchFamily="66" charset="0"/>
              </a:rPr>
              <a:t>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00038" y="2813538"/>
            <a:ext cx="5890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latin typeface="Mistral" panose="03090702030407020403" pitchFamily="66" charset="0"/>
              </a:rPr>
              <a:t>И</a:t>
            </a:r>
            <a:endParaRPr lang="ru-RU" sz="6000" b="1" dirty="0">
              <a:latin typeface="Mistral" panose="03090702030407020403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16200000">
            <a:off x="7410398" y="3548733"/>
            <a:ext cx="6647974" cy="683864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ru-RU" sz="6000" b="1" dirty="0" smtClean="0">
                <a:latin typeface="Mistral" panose="03090702030407020403" pitchFamily="66" charset="0"/>
              </a:rPr>
              <a:t>У</a:t>
            </a:r>
          </a:p>
          <a:p>
            <a:r>
              <a:rPr lang="ru-RU" sz="6000" b="1" dirty="0" smtClean="0">
                <a:latin typeface="Mistral" panose="03090702030407020403" pitchFamily="66" charset="0"/>
              </a:rPr>
              <a:t>М</a:t>
            </a:r>
          </a:p>
          <a:p>
            <a:r>
              <a:rPr lang="ru-RU" sz="6000" b="1" dirty="0" smtClean="0">
                <a:latin typeface="Mistral" panose="03090702030407020403" pitchFamily="66" charset="0"/>
              </a:rPr>
              <a:t>Н</a:t>
            </a:r>
          </a:p>
          <a:p>
            <a:r>
              <a:rPr lang="ru-RU" sz="6000" b="1" dirty="0" smtClean="0">
                <a:latin typeface="Mistral" panose="03090702030407020403" pitchFamily="66" charset="0"/>
              </a:rPr>
              <a:t>И</a:t>
            </a:r>
          </a:p>
          <a:p>
            <a:r>
              <a:rPr lang="ru-RU" sz="6000" b="1" dirty="0" smtClean="0">
                <a:latin typeface="Mistral" panose="03090702030407020403" pitchFamily="66" charset="0"/>
              </a:rPr>
              <a:t>Ц</a:t>
            </a:r>
          </a:p>
          <a:p>
            <a:r>
              <a:rPr lang="ru-RU" sz="6000" b="1" dirty="0" smtClean="0">
                <a:latin typeface="Mistral" panose="03090702030407020403" pitchFamily="66" charset="0"/>
              </a:rPr>
              <a:t>Ы</a:t>
            </a:r>
          </a:p>
          <a:p>
            <a:endParaRPr lang="ru-RU" sz="6000" b="1" dirty="0"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95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32317" y="2605178"/>
            <a:ext cx="8151961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изменения в характере сосны сказались на её внешности?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2234" y="5964276"/>
            <a:ext cx="701101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50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7978" y="2764398"/>
            <a:ext cx="8117456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Кому и зачем автор отдал отцовскую шапку?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8717" y="5981528"/>
            <a:ext cx="701101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62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82151" y="2501660"/>
            <a:ext cx="8626415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взятие какого города отец получил орден Святого Станислава?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5970" y="5972902"/>
            <a:ext cx="701101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53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0091" y="5972902"/>
            <a:ext cx="701101" cy="6401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97813" y="2648309"/>
            <a:ext cx="8039818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Каким именем Надя Трифонова называла героя?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12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0348" y="2018581"/>
            <a:ext cx="4304581" cy="18620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500" dirty="0" smtClean="0">
                <a:latin typeface="Mistral" panose="03090702030407020403" pitchFamily="66" charset="0"/>
              </a:rPr>
              <a:t> АГОН</a:t>
            </a:r>
            <a:endParaRPr lang="ru-RU" sz="11500" dirty="0"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15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8641" y="1794295"/>
            <a:ext cx="495156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latin typeface="Mistral" panose="03090702030407020403" pitchFamily="66" charset="0"/>
                <a:hlinkClick r:id="rId2" action="ppaction://hlinksldjump"/>
              </a:rPr>
              <a:t>«Горелый пень»</a:t>
            </a:r>
            <a:endParaRPr lang="ru-RU" sz="5400" dirty="0">
              <a:latin typeface="Mistral" panose="03090702030407020403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48641" y="2579298"/>
            <a:ext cx="62627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latin typeface="Mistral" panose="03090702030407020403" pitchFamily="66" charset="0"/>
                <a:hlinkClick r:id="rId3" action="ppaction://hlinksldjump"/>
              </a:rPr>
              <a:t>«Отцовская шапка»</a:t>
            </a:r>
            <a:endParaRPr lang="ru-RU" sz="5400" dirty="0">
              <a:latin typeface="Mistral" panose="03090702030407020403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48641" y="3364301"/>
            <a:ext cx="62627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latin typeface="Mistral" panose="03090702030407020403" pitchFamily="66" charset="0"/>
                <a:hlinkClick r:id="rId4" action="ppaction://hlinksldjump"/>
              </a:rPr>
              <a:t>«Отцовские погоны»</a:t>
            </a:r>
            <a:endParaRPr lang="ru-RU" sz="5400" dirty="0">
              <a:latin typeface="Mistral" panose="03090702030407020403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48641" y="4149304"/>
            <a:ext cx="55209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latin typeface="Mistral" panose="03090702030407020403" pitchFamily="66" charset="0"/>
                <a:hlinkClick r:id="rId5" action="ppaction://hlinksldjump"/>
              </a:rPr>
              <a:t>«Я встретил Вас»</a:t>
            </a:r>
            <a:endParaRPr lang="ru-RU" sz="5400" dirty="0">
              <a:latin typeface="Mistral" panose="03090702030407020403" pitchFamily="66" charset="0"/>
            </a:endParaRPr>
          </a:p>
        </p:txBody>
      </p:sp>
      <p:pic>
        <p:nvPicPr>
          <p:cNvPr id="6" name="Рисунок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9028" y="6084589"/>
            <a:ext cx="591363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97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1547" y="2449902"/>
            <a:ext cx="82986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небо покарало сосну, а не всё живое вокруг, как просила она?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8717" y="5972902"/>
            <a:ext cx="701101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12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3358" y="2579297"/>
            <a:ext cx="9540816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Где обнаружил отцовскую шапку автор, и какое впечатление на него это произвело?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3223" y="5929770"/>
            <a:ext cx="701101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57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6875" y="2441275"/>
            <a:ext cx="8980099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сделал со своими погонами отец автора, и почему он так поступил?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0090" y="5972902"/>
            <a:ext cx="701101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14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4596" y="5955649"/>
            <a:ext cx="701101" cy="6401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99404" y="2829464"/>
            <a:ext cx="87644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герой чувствовал себя в клубе неуютно?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68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09691" y="2199737"/>
            <a:ext cx="4848044" cy="18620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500" b="1" dirty="0" smtClean="0">
                <a:latin typeface="Mistral" panose="03090702030407020403" pitchFamily="66" charset="0"/>
              </a:rPr>
              <a:t> АГОН</a:t>
            </a:r>
            <a:endParaRPr lang="ru-RU" sz="11500" b="1" dirty="0"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74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29465" y="2544793"/>
            <a:ext cx="578832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5400" dirty="0" smtClean="0">
                <a:latin typeface="Mistral" panose="03090702030407020403" pitchFamily="66" charset="0"/>
              </a:rPr>
              <a:t>Вопросы зрителям</a:t>
            </a:r>
            <a:endParaRPr lang="ru-RU" sz="5400" dirty="0">
              <a:latin typeface="Mistral" panose="030907020304070204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00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49306" y="396815"/>
            <a:ext cx="741871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ИНТЕЛЛЕКТУАЛЬНОЙ ИГРЫ</a:t>
            </a:r>
          </a:p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«УМНИКИ И УМНИЦЫ»</a:t>
            </a:r>
          </a:p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endParaRPr lang="ru-RU" sz="4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49" y="3005460"/>
            <a:ext cx="3677629" cy="4689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14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1441" y="1397479"/>
            <a:ext cx="638354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b="1" dirty="0" smtClean="0">
                <a:latin typeface="Mistral" panose="03090702030407020403" pitchFamily="66" charset="0"/>
                <a:hlinkClick r:id="rId2" action="ppaction://hlinksldjump"/>
              </a:rPr>
              <a:t> «</a:t>
            </a:r>
            <a:r>
              <a:rPr lang="ru-RU" sz="5400" dirty="0" smtClean="0">
                <a:latin typeface="Mistral" panose="03090702030407020403" pitchFamily="66" charset="0"/>
                <a:hlinkClick r:id="rId2" action="ppaction://hlinksldjump"/>
              </a:rPr>
              <a:t>Горелый пень»</a:t>
            </a:r>
            <a:endParaRPr lang="ru-RU" sz="5400" dirty="0" smtClean="0">
              <a:latin typeface="Mistral" panose="03090702030407020403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91441" y="2320809"/>
            <a:ext cx="565892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latin typeface="Mistral" panose="03090702030407020403" pitchFamily="66" charset="0"/>
                <a:hlinkClick r:id="rId3" action="ppaction://hlinksldjump"/>
              </a:rPr>
              <a:t>«Отцовская шапка»</a:t>
            </a:r>
            <a:endParaRPr lang="ru-RU" sz="5400" dirty="0">
              <a:latin typeface="Mistral" panose="03090702030407020403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31056" y="3244139"/>
            <a:ext cx="612475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latin typeface="Mistral" panose="03090702030407020403" pitchFamily="66" charset="0"/>
                <a:hlinkClick r:id="rId4" action="ppaction://hlinksldjump"/>
              </a:rPr>
              <a:t>«Отцовские погоны»</a:t>
            </a:r>
            <a:endParaRPr lang="ru-RU" sz="5400" dirty="0">
              <a:latin typeface="Mistral" panose="03090702030407020403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91441" y="4167469"/>
            <a:ext cx="539150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latin typeface="Mistral" panose="03090702030407020403" pitchFamily="66" charset="0"/>
                <a:hlinkClick r:id="rId5" action="ppaction://hlinksldjump"/>
              </a:rPr>
              <a:t>«Я встретил Вас»</a:t>
            </a:r>
            <a:endParaRPr lang="ru-RU" sz="5400" dirty="0">
              <a:latin typeface="Mistral" panose="03090702030407020403" pitchFamily="66" charset="0"/>
            </a:endParaRPr>
          </a:p>
        </p:txBody>
      </p:sp>
      <p:sp>
        <p:nvSpPr>
          <p:cNvPr id="6" name="Овал 5">
            <a:hlinkClick r:id="rId6" action="ppaction://hlinksldjump"/>
          </p:cNvPr>
          <p:cNvSpPr/>
          <p:nvPr/>
        </p:nvSpPr>
        <p:spPr>
          <a:xfrm>
            <a:off x="241539" y="6047117"/>
            <a:ext cx="577970" cy="53483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79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2453" y="5929770"/>
            <a:ext cx="701101" cy="6401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76709" y="2794958"/>
            <a:ext cx="9963509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молодая сосенка повзрослела, как изменился её характер?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50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82483" y="2674189"/>
            <a:ext cx="7927676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получилось, что отцовская шапка оказалась у автора?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вал 2">
            <a:hlinkClick r:id="rId2" action="ppaction://hlinksldjump"/>
          </p:cNvPr>
          <p:cNvSpPr/>
          <p:nvPr/>
        </p:nvSpPr>
        <p:spPr>
          <a:xfrm>
            <a:off x="11248845" y="6003985"/>
            <a:ext cx="681486" cy="621102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80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6657" y="2932981"/>
            <a:ext cx="893696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сколько войн прошел отец автора?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4597" y="5947022"/>
            <a:ext cx="701101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35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6959" y="5947023"/>
            <a:ext cx="701101" cy="6401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42868" y="2769079"/>
            <a:ext cx="7668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какой целью герой зашел в клуб?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627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9963" y="2156605"/>
            <a:ext cx="5046453" cy="186204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1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500" b="1" dirty="0" smtClean="0">
                <a:latin typeface="Mistral" panose="03090702030407020403" pitchFamily="66" charset="0"/>
              </a:rPr>
              <a:t> </a:t>
            </a:r>
            <a:r>
              <a:rPr lang="ru-RU" sz="11500" b="1" dirty="0">
                <a:latin typeface="Mistral" panose="03090702030407020403" pitchFamily="66" charset="0"/>
              </a:rPr>
              <a:t>АГОН</a:t>
            </a:r>
          </a:p>
        </p:txBody>
      </p:sp>
    </p:spTree>
    <p:extLst>
      <p:ext uri="{BB962C8B-B14F-4D97-AF65-F5344CB8AC3E}">
        <p14:creationId xmlns:p14="http://schemas.microsoft.com/office/powerpoint/2010/main" val="245383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71004" y="1802617"/>
            <a:ext cx="5184475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latin typeface="Mistral" panose="03090702030407020403" pitchFamily="66" charset="0"/>
                <a:hlinkClick r:id="rId2" action="ppaction://hlinksldjump"/>
              </a:rPr>
              <a:t>«Горелый пень»</a:t>
            </a:r>
            <a:endParaRPr lang="ru-RU" sz="5400" dirty="0">
              <a:latin typeface="Mistral" panose="03090702030407020403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71004" y="2553115"/>
            <a:ext cx="602123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latin typeface="Mistral" panose="03090702030407020403" pitchFamily="66" charset="0"/>
                <a:hlinkClick r:id="rId3" action="ppaction://hlinksldjump"/>
              </a:rPr>
              <a:t>«Отцовская шапка»</a:t>
            </a:r>
            <a:endParaRPr lang="ru-RU" sz="5400" dirty="0">
              <a:latin typeface="Mistral" panose="03090702030407020403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71004" y="3321473"/>
            <a:ext cx="6616461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latin typeface="Mistral" panose="03090702030407020403" pitchFamily="66" charset="0"/>
                <a:hlinkClick r:id="rId4" action="ppaction://hlinksldjump"/>
              </a:rPr>
              <a:t>«Отцовские погоны»</a:t>
            </a:r>
            <a:endParaRPr lang="ru-RU" sz="5400" dirty="0">
              <a:latin typeface="Mistral" panose="03090702030407020403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004" y="4106780"/>
            <a:ext cx="548640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sz="5400" dirty="0" smtClean="0">
                <a:latin typeface="Mistral" panose="03090702030407020403" pitchFamily="66" charset="0"/>
                <a:hlinkClick r:id="rId5" action="ppaction://hlinksldjump"/>
              </a:rPr>
              <a:t>«Я встретил Вас»</a:t>
            </a:r>
            <a:endParaRPr lang="ru-RU" sz="5400" dirty="0">
              <a:latin typeface="Mistral" panose="03090702030407020403" pitchFamily="66" charset="0"/>
            </a:endParaRPr>
          </a:p>
        </p:txBody>
      </p:sp>
      <p:pic>
        <p:nvPicPr>
          <p:cNvPr id="6" name="Рисунок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3533" y="6006951"/>
            <a:ext cx="591363" cy="55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7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239</TotalTime>
  <Words>204</Words>
  <Application>Microsoft Office PowerPoint</Application>
  <PresentationFormat>Широкоэкранный</PresentationFormat>
  <Paragraphs>44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Century Gothic</vt:lpstr>
      <vt:lpstr>Mistral</vt:lpstr>
      <vt:lpstr>Times New Roman</vt:lpstr>
      <vt:lpstr>Wingdings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Stankevich</dc:creator>
  <cp:lastModifiedBy>Stankevich</cp:lastModifiedBy>
  <cp:revision>19</cp:revision>
  <dcterms:created xsi:type="dcterms:W3CDTF">2018-10-17T16:08:09Z</dcterms:created>
  <dcterms:modified xsi:type="dcterms:W3CDTF">2018-10-24T15:17:56Z</dcterms:modified>
</cp:coreProperties>
</file>